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4"/>
  </p:sldMasterIdLst>
  <p:notesMasterIdLst>
    <p:notesMasterId r:id="rId16"/>
  </p:notesMasterIdLst>
  <p:sldIdLst>
    <p:sldId id="256" r:id="rId5"/>
    <p:sldId id="257" r:id="rId6"/>
    <p:sldId id="270" r:id="rId7"/>
    <p:sldId id="268" r:id="rId8"/>
    <p:sldId id="258" r:id="rId9"/>
    <p:sldId id="260" r:id="rId10"/>
    <p:sldId id="262" r:id="rId11"/>
    <p:sldId id="263" r:id="rId12"/>
    <p:sldId id="264" r:id="rId13"/>
    <p:sldId id="266" r:id="rId14"/>
    <p:sldId id="267" r:id="rId15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7"/>
    </p:embeddedFont>
    <p:embeddedFont>
      <p:font typeface="Economica" panose="020B060402020202020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Ubuntu" panose="020B0504030602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97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8754F-84EC-4866-931D-6BD9CDE5117A}" type="doc">
      <dgm:prSet loTypeId="urn:microsoft.com/office/officeart/2008/layout/VerticalCurvedLis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9BFC42A-CFF3-4206-ADDC-4FCDABFFBCFD}">
      <dgm:prSet/>
      <dgm:spPr/>
      <dgm:t>
        <a:bodyPr/>
        <a:lstStyle/>
        <a:p>
          <a:r>
            <a:rPr lang="en-IN" dirty="0"/>
            <a:t>Introduction</a:t>
          </a:r>
        </a:p>
      </dgm:t>
    </dgm:pt>
    <dgm:pt modelId="{44335594-9545-49ED-86B0-E6B7834DAFAF}" type="parTrans" cxnId="{2F4113D8-FBBE-46D0-96A5-8F05179DD8AA}">
      <dgm:prSet/>
      <dgm:spPr/>
      <dgm:t>
        <a:bodyPr/>
        <a:lstStyle/>
        <a:p>
          <a:endParaRPr lang="en-IN"/>
        </a:p>
      </dgm:t>
    </dgm:pt>
    <dgm:pt modelId="{530599F2-7047-4C12-9AD5-A47F97A8980E}" type="sibTrans" cxnId="{2F4113D8-FBBE-46D0-96A5-8F05179DD8AA}">
      <dgm:prSet/>
      <dgm:spPr/>
      <dgm:t>
        <a:bodyPr/>
        <a:lstStyle/>
        <a:p>
          <a:endParaRPr lang="en-IN"/>
        </a:p>
      </dgm:t>
    </dgm:pt>
    <dgm:pt modelId="{9DCADBBF-9692-4477-A50E-AC840A5C17B5}">
      <dgm:prSet/>
      <dgm:spPr/>
      <dgm:t>
        <a:bodyPr/>
        <a:lstStyle/>
        <a:p>
          <a:r>
            <a:rPr lang="en-IN" dirty="0"/>
            <a:t>Analytic challenges</a:t>
          </a:r>
        </a:p>
      </dgm:t>
    </dgm:pt>
    <dgm:pt modelId="{222CCD67-51B2-41B5-A912-7B49C66C9AB8}" type="parTrans" cxnId="{B7928F18-20EC-4AD2-A41D-49D029E0DB6D}">
      <dgm:prSet/>
      <dgm:spPr/>
      <dgm:t>
        <a:bodyPr/>
        <a:lstStyle/>
        <a:p>
          <a:endParaRPr lang="en-IN"/>
        </a:p>
      </dgm:t>
    </dgm:pt>
    <dgm:pt modelId="{C98C7DDB-7D2F-43BF-9372-46DBD494295C}" type="sibTrans" cxnId="{B7928F18-20EC-4AD2-A41D-49D029E0DB6D}">
      <dgm:prSet/>
      <dgm:spPr/>
      <dgm:t>
        <a:bodyPr/>
        <a:lstStyle/>
        <a:p>
          <a:endParaRPr lang="en-IN"/>
        </a:p>
      </dgm:t>
    </dgm:pt>
    <dgm:pt modelId="{843C9931-1DEC-47BB-B07F-A38D8A58DA8E}">
      <dgm:prSet/>
      <dgm:spPr/>
      <dgm:t>
        <a:bodyPr/>
        <a:lstStyle/>
        <a:p>
          <a:r>
            <a:rPr lang="en-GB" b="0" i="0" dirty="0"/>
            <a:t>Modelling</a:t>
          </a:r>
          <a:endParaRPr lang="en-IN" dirty="0"/>
        </a:p>
      </dgm:t>
    </dgm:pt>
    <dgm:pt modelId="{928A4F77-1375-4F69-BBB3-E283C93803D3}" type="parTrans" cxnId="{0365E149-C130-489C-A5DF-83D4AC9A575D}">
      <dgm:prSet/>
      <dgm:spPr/>
      <dgm:t>
        <a:bodyPr/>
        <a:lstStyle/>
        <a:p>
          <a:endParaRPr lang="en-IN"/>
        </a:p>
      </dgm:t>
    </dgm:pt>
    <dgm:pt modelId="{5FFAEAAD-DC94-4A6E-AAD4-C601F4747346}" type="sibTrans" cxnId="{0365E149-C130-489C-A5DF-83D4AC9A575D}">
      <dgm:prSet/>
      <dgm:spPr/>
      <dgm:t>
        <a:bodyPr/>
        <a:lstStyle/>
        <a:p>
          <a:endParaRPr lang="en-IN"/>
        </a:p>
      </dgm:t>
    </dgm:pt>
    <dgm:pt modelId="{FB7156E8-90BB-4927-A44E-431FE4F476F5}">
      <dgm:prSet/>
      <dgm:spPr/>
      <dgm:t>
        <a:bodyPr/>
        <a:lstStyle/>
        <a:p>
          <a:r>
            <a:rPr lang="en-GB" b="0" i="0" dirty="0"/>
            <a:t>Challenges &amp; Mitigation</a:t>
          </a:r>
          <a:endParaRPr lang="en-IN" dirty="0"/>
        </a:p>
      </dgm:t>
    </dgm:pt>
    <dgm:pt modelId="{D7016234-6DE1-4887-8A83-225049331C48}" type="parTrans" cxnId="{34B9C069-BDC2-4DE3-9850-3DD14AEED44A}">
      <dgm:prSet/>
      <dgm:spPr/>
      <dgm:t>
        <a:bodyPr/>
        <a:lstStyle/>
        <a:p>
          <a:endParaRPr lang="en-IN"/>
        </a:p>
      </dgm:t>
    </dgm:pt>
    <dgm:pt modelId="{5BA0E9A7-39F0-4A98-92A7-F5D4CA2A9FC2}" type="sibTrans" cxnId="{34B9C069-BDC2-4DE3-9850-3DD14AEED44A}">
      <dgm:prSet/>
      <dgm:spPr/>
      <dgm:t>
        <a:bodyPr/>
        <a:lstStyle/>
        <a:p>
          <a:endParaRPr lang="en-IN"/>
        </a:p>
      </dgm:t>
    </dgm:pt>
    <dgm:pt modelId="{1FB56277-C9E3-491A-A5BF-355C74259ACA}">
      <dgm:prSet/>
      <dgm:spPr/>
      <dgm:t>
        <a:bodyPr/>
        <a:lstStyle/>
        <a:p>
          <a:r>
            <a:rPr lang="en-GB" b="0" i="0" dirty="0"/>
            <a:t>Learnings &amp; next steps</a:t>
          </a:r>
          <a:endParaRPr lang="en-IN" dirty="0"/>
        </a:p>
      </dgm:t>
    </dgm:pt>
    <dgm:pt modelId="{8C49F5FD-5540-49B0-9C84-83B349C291AE}" type="parTrans" cxnId="{D6E4843F-7A2B-46DC-928B-A81E82B0E120}">
      <dgm:prSet/>
      <dgm:spPr/>
      <dgm:t>
        <a:bodyPr/>
        <a:lstStyle/>
        <a:p>
          <a:endParaRPr lang="en-IN"/>
        </a:p>
      </dgm:t>
    </dgm:pt>
    <dgm:pt modelId="{760B0CAC-83B3-40DF-A871-7CA8949F8CD1}" type="sibTrans" cxnId="{D6E4843F-7A2B-46DC-928B-A81E82B0E120}">
      <dgm:prSet/>
      <dgm:spPr/>
      <dgm:t>
        <a:bodyPr/>
        <a:lstStyle/>
        <a:p>
          <a:endParaRPr lang="en-IN"/>
        </a:p>
      </dgm:t>
    </dgm:pt>
    <dgm:pt modelId="{3E569A0D-2250-40D1-B50D-3B09F5A0C129}">
      <dgm:prSet/>
      <dgm:spPr/>
      <dgm:t>
        <a:bodyPr/>
        <a:lstStyle/>
        <a:p>
          <a:r>
            <a:rPr lang="en-IN" dirty="0"/>
            <a:t>Transit technique</a:t>
          </a:r>
        </a:p>
      </dgm:t>
    </dgm:pt>
    <dgm:pt modelId="{71783E2C-D02F-4452-A23E-8DBA05A7CCCD}" type="parTrans" cxnId="{B70B838A-F2F2-4F43-8907-B423D3B497F5}">
      <dgm:prSet/>
      <dgm:spPr/>
      <dgm:t>
        <a:bodyPr/>
        <a:lstStyle/>
        <a:p>
          <a:endParaRPr lang="en-IN"/>
        </a:p>
      </dgm:t>
    </dgm:pt>
    <dgm:pt modelId="{3F19B6A7-31D2-4BB0-877A-9D66847359DA}" type="sibTrans" cxnId="{B70B838A-F2F2-4F43-8907-B423D3B497F5}">
      <dgm:prSet/>
      <dgm:spPr/>
      <dgm:t>
        <a:bodyPr/>
        <a:lstStyle/>
        <a:p>
          <a:endParaRPr lang="en-IN"/>
        </a:p>
      </dgm:t>
    </dgm:pt>
    <dgm:pt modelId="{6F7F36D7-C2AD-410D-B902-22CB08E27B3A}">
      <dgm:prSet/>
      <dgm:spPr/>
      <dgm:t>
        <a:bodyPr/>
        <a:lstStyle/>
        <a:p>
          <a:r>
            <a:rPr lang="en-IN" dirty="0"/>
            <a:t>Evaluation</a:t>
          </a:r>
        </a:p>
      </dgm:t>
    </dgm:pt>
    <dgm:pt modelId="{82D8EB28-53EC-40DE-8FA4-27B3E5466FF9}" type="parTrans" cxnId="{04989ACD-B0EA-4439-BF3B-B02E419DEA35}">
      <dgm:prSet/>
      <dgm:spPr/>
      <dgm:t>
        <a:bodyPr/>
        <a:lstStyle/>
        <a:p>
          <a:endParaRPr lang="en-IN"/>
        </a:p>
      </dgm:t>
    </dgm:pt>
    <dgm:pt modelId="{83140E49-043B-4860-B050-46AD13227EDB}" type="sibTrans" cxnId="{04989ACD-B0EA-4439-BF3B-B02E419DEA35}">
      <dgm:prSet/>
      <dgm:spPr/>
      <dgm:t>
        <a:bodyPr/>
        <a:lstStyle/>
        <a:p>
          <a:endParaRPr lang="en-IN"/>
        </a:p>
      </dgm:t>
    </dgm:pt>
    <dgm:pt modelId="{C22AC2B7-0000-4618-B6AB-5930AAEE3234}" type="pres">
      <dgm:prSet presAssocID="{B978754F-84EC-4866-931D-6BD9CDE5117A}" presName="Name0" presStyleCnt="0">
        <dgm:presLayoutVars>
          <dgm:chMax val="7"/>
          <dgm:chPref val="7"/>
          <dgm:dir/>
        </dgm:presLayoutVars>
      </dgm:prSet>
      <dgm:spPr/>
    </dgm:pt>
    <dgm:pt modelId="{68451AAD-46FD-44D4-943E-C614A679B5DC}" type="pres">
      <dgm:prSet presAssocID="{B978754F-84EC-4866-931D-6BD9CDE5117A}" presName="Name1" presStyleCnt="0"/>
      <dgm:spPr/>
    </dgm:pt>
    <dgm:pt modelId="{B810596C-5DCE-45FB-8424-C7235955BFA5}" type="pres">
      <dgm:prSet presAssocID="{B978754F-84EC-4866-931D-6BD9CDE5117A}" presName="cycle" presStyleCnt="0"/>
      <dgm:spPr/>
    </dgm:pt>
    <dgm:pt modelId="{70C1CB66-501B-456A-AEF2-CBB4354AEBD8}" type="pres">
      <dgm:prSet presAssocID="{B978754F-84EC-4866-931D-6BD9CDE5117A}" presName="srcNode" presStyleLbl="node1" presStyleIdx="0" presStyleCnt="7"/>
      <dgm:spPr/>
    </dgm:pt>
    <dgm:pt modelId="{37CF4D78-F48E-4271-B66A-EB734D0E3DAF}" type="pres">
      <dgm:prSet presAssocID="{B978754F-84EC-4866-931D-6BD9CDE5117A}" presName="conn" presStyleLbl="parChTrans1D2" presStyleIdx="0" presStyleCnt="1"/>
      <dgm:spPr/>
    </dgm:pt>
    <dgm:pt modelId="{91AEBD42-54B9-4186-B590-F8F4975238E1}" type="pres">
      <dgm:prSet presAssocID="{B978754F-84EC-4866-931D-6BD9CDE5117A}" presName="extraNode" presStyleLbl="node1" presStyleIdx="0" presStyleCnt="7"/>
      <dgm:spPr/>
    </dgm:pt>
    <dgm:pt modelId="{0ECE9120-4BB5-429F-A953-5983B7012DA7}" type="pres">
      <dgm:prSet presAssocID="{B978754F-84EC-4866-931D-6BD9CDE5117A}" presName="dstNode" presStyleLbl="node1" presStyleIdx="0" presStyleCnt="7"/>
      <dgm:spPr/>
    </dgm:pt>
    <dgm:pt modelId="{839350B0-F134-4B24-B133-573C8A8D986E}" type="pres">
      <dgm:prSet presAssocID="{99BFC42A-CFF3-4206-ADDC-4FCDABFFBCFD}" presName="text_1" presStyleLbl="node1" presStyleIdx="0" presStyleCnt="7">
        <dgm:presLayoutVars>
          <dgm:bulletEnabled val="1"/>
        </dgm:presLayoutVars>
      </dgm:prSet>
      <dgm:spPr/>
    </dgm:pt>
    <dgm:pt modelId="{D84FCB5C-0CA4-493A-AD99-18E3B448F08F}" type="pres">
      <dgm:prSet presAssocID="{99BFC42A-CFF3-4206-ADDC-4FCDABFFBCFD}" presName="accent_1" presStyleCnt="0"/>
      <dgm:spPr/>
    </dgm:pt>
    <dgm:pt modelId="{46447940-60E8-4EC3-905A-1354F76D0759}" type="pres">
      <dgm:prSet presAssocID="{99BFC42A-CFF3-4206-ADDC-4FCDABFFBCFD}" presName="accentRepeatNode" presStyleLbl="solidFgAcc1" presStyleIdx="0" presStyleCnt="7"/>
      <dgm:spPr/>
    </dgm:pt>
    <dgm:pt modelId="{A56D8F8E-ADCF-44E4-926E-A600B729559B}" type="pres">
      <dgm:prSet presAssocID="{3E569A0D-2250-40D1-B50D-3B09F5A0C129}" presName="text_2" presStyleLbl="node1" presStyleIdx="1" presStyleCnt="7">
        <dgm:presLayoutVars>
          <dgm:bulletEnabled val="1"/>
        </dgm:presLayoutVars>
      </dgm:prSet>
      <dgm:spPr/>
    </dgm:pt>
    <dgm:pt modelId="{DD188C99-35D4-44C7-B527-B8FBC3E17AA7}" type="pres">
      <dgm:prSet presAssocID="{3E569A0D-2250-40D1-B50D-3B09F5A0C129}" presName="accent_2" presStyleCnt="0"/>
      <dgm:spPr/>
    </dgm:pt>
    <dgm:pt modelId="{F8AC4B07-36D8-46F2-B633-C08A5B442400}" type="pres">
      <dgm:prSet presAssocID="{3E569A0D-2250-40D1-B50D-3B09F5A0C129}" presName="accentRepeatNode" presStyleLbl="solidFgAcc1" presStyleIdx="1" presStyleCnt="7"/>
      <dgm:spPr/>
    </dgm:pt>
    <dgm:pt modelId="{C10A1B2E-BFE6-4250-B333-F6690D560B9A}" type="pres">
      <dgm:prSet presAssocID="{9DCADBBF-9692-4477-A50E-AC840A5C17B5}" presName="text_3" presStyleLbl="node1" presStyleIdx="2" presStyleCnt="7">
        <dgm:presLayoutVars>
          <dgm:bulletEnabled val="1"/>
        </dgm:presLayoutVars>
      </dgm:prSet>
      <dgm:spPr/>
    </dgm:pt>
    <dgm:pt modelId="{F9FE8785-D067-41EE-8312-653530248D1B}" type="pres">
      <dgm:prSet presAssocID="{9DCADBBF-9692-4477-A50E-AC840A5C17B5}" presName="accent_3" presStyleCnt="0"/>
      <dgm:spPr/>
    </dgm:pt>
    <dgm:pt modelId="{E9ABC33F-7366-459E-AAAB-E2FD35D0A4E5}" type="pres">
      <dgm:prSet presAssocID="{9DCADBBF-9692-4477-A50E-AC840A5C17B5}" presName="accentRepeatNode" presStyleLbl="solidFgAcc1" presStyleIdx="2" presStyleCnt="7"/>
      <dgm:spPr/>
    </dgm:pt>
    <dgm:pt modelId="{F9F79D7F-877A-414E-A956-E46718E6E284}" type="pres">
      <dgm:prSet presAssocID="{843C9931-1DEC-47BB-B07F-A38D8A58DA8E}" presName="text_4" presStyleLbl="node1" presStyleIdx="3" presStyleCnt="7">
        <dgm:presLayoutVars>
          <dgm:bulletEnabled val="1"/>
        </dgm:presLayoutVars>
      </dgm:prSet>
      <dgm:spPr/>
    </dgm:pt>
    <dgm:pt modelId="{431E218A-9D77-493D-ACA7-FA80735AA4F9}" type="pres">
      <dgm:prSet presAssocID="{843C9931-1DEC-47BB-B07F-A38D8A58DA8E}" presName="accent_4" presStyleCnt="0"/>
      <dgm:spPr/>
    </dgm:pt>
    <dgm:pt modelId="{86E5A31A-55D5-459B-91FF-0D540864B7DB}" type="pres">
      <dgm:prSet presAssocID="{843C9931-1DEC-47BB-B07F-A38D8A58DA8E}" presName="accentRepeatNode" presStyleLbl="solidFgAcc1" presStyleIdx="3" presStyleCnt="7"/>
      <dgm:spPr/>
    </dgm:pt>
    <dgm:pt modelId="{61C8EF59-D286-43B6-BAF5-A365D08B98BC}" type="pres">
      <dgm:prSet presAssocID="{6F7F36D7-C2AD-410D-B902-22CB08E27B3A}" presName="text_5" presStyleLbl="node1" presStyleIdx="4" presStyleCnt="7">
        <dgm:presLayoutVars>
          <dgm:bulletEnabled val="1"/>
        </dgm:presLayoutVars>
      </dgm:prSet>
      <dgm:spPr/>
    </dgm:pt>
    <dgm:pt modelId="{4A824ED3-C50E-431D-B892-C6D18B3DBECC}" type="pres">
      <dgm:prSet presAssocID="{6F7F36D7-C2AD-410D-B902-22CB08E27B3A}" presName="accent_5" presStyleCnt="0"/>
      <dgm:spPr/>
    </dgm:pt>
    <dgm:pt modelId="{D0867CE6-D274-45D7-B9C8-AF6C70D1BE08}" type="pres">
      <dgm:prSet presAssocID="{6F7F36D7-C2AD-410D-B902-22CB08E27B3A}" presName="accentRepeatNode" presStyleLbl="solidFgAcc1" presStyleIdx="4" presStyleCnt="7"/>
      <dgm:spPr/>
    </dgm:pt>
    <dgm:pt modelId="{428525D5-6686-4DA5-90E0-82434721FFB6}" type="pres">
      <dgm:prSet presAssocID="{FB7156E8-90BB-4927-A44E-431FE4F476F5}" presName="text_6" presStyleLbl="node1" presStyleIdx="5" presStyleCnt="7">
        <dgm:presLayoutVars>
          <dgm:bulletEnabled val="1"/>
        </dgm:presLayoutVars>
      </dgm:prSet>
      <dgm:spPr/>
    </dgm:pt>
    <dgm:pt modelId="{6B6E8D3E-F671-4480-9AF2-91C0A839136A}" type="pres">
      <dgm:prSet presAssocID="{FB7156E8-90BB-4927-A44E-431FE4F476F5}" presName="accent_6" presStyleCnt="0"/>
      <dgm:spPr/>
    </dgm:pt>
    <dgm:pt modelId="{7A90A219-B162-4418-8FE9-B9DCFC6F48D9}" type="pres">
      <dgm:prSet presAssocID="{FB7156E8-90BB-4927-A44E-431FE4F476F5}" presName="accentRepeatNode" presStyleLbl="solidFgAcc1" presStyleIdx="5" presStyleCnt="7"/>
      <dgm:spPr/>
    </dgm:pt>
    <dgm:pt modelId="{DFB01318-BD6A-4507-89A7-A741C2A43BB9}" type="pres">
      <dgm:prSet presAssocID="{1FB56277-C9E3-491A-A5BF-355C74259ACA}" presName="text_7" presStyleLbl="node1" presStyleIdx="6" presStyleCnt="7">
        <dgm:presLayoutVars>
          <dgm:bulletEnabled val="1"/>
        </dgm:presLayoutVars>
      </dgm:prSet>
      <dgm:spPr/>
    </dgm:pt>
    <dgm:pt modelId="{29D1B914-C789-458C-BBD5-A1FE9B1A863E}" type="pres">
      <dgm:prSet presAssocID="{1FB56277-C9E3-491A-A5BF-355C74259ACA}" presName="accent_7" presStyleCnt="0"/>
      <dgm:spPr/>
    </dgm:pt>
    <dgm:pt modelId="{4F5CB623-8E82-43A9-8EB5-512DB0A12939}" type="pres">
      <dgm:prSet presAssocID="{1FB56277-C9E3-491A-A5BF-355C74259ACA}" presName="accentRepeatNode" presStyleLbl="solidFgAcc1" presStyleIdx="6" presStyleCnt="7"/>
      <dgm:spPr/>
    </dgm:pt>
  </dgm:ptLst>
  <dgm:cxnLst>
    <dgm:cxn modelId="{C2D0DF03-C468-467C-A39A-B0E05928E1A6}" type="presOf" srcId="{1FB56277-C9E3-491A-A5BF-355C74259ACA}" destId="{DFB01318-BD6A-4507-89A7-A741C2A43BB9}" srcOrd="0" destOrd="0" presId="urn:microsoft.com/office/officeart/2008/layout/VerticalCurvedList"/>
    <dgm:cxn modelId="{D61DC504-ED02-472C-96B7-B643E081AA59}" type="presOf" srcId="{9DCADBBF-9692-4477-A50E-AC840A5C17B5}" destId="{C10A1B2E-BFE6-4250-B333-F6690D560B9A}" srcOrd="0" destOrd="0" presId="urn:microsoft.com/office/officeart/2008/layout/VerticalCurvedList"/>
    <dgm:cxn modelId="{B7928F18-20EC-4AD2-A41D-49D029E0DB6D}" srcId="{B978754F-84EC-4866-931D-6BD9CDE5117A}" destId="{9DCADBBF-9692-4477-A50E-AC840A5C17B5}" srcOrd="2" destOrd="0" parTransId="{222CCD67-51B2-41B5-A912-7B49C66C9AB8}" sibTransId="{C98C7DDB-7D2F-43BF-9372-46DBD494295C}"/>
    <dgm:cxn modelId="{D6E4843F-7A2B-46DC-928B-A81E82B0E120}" srcId="{B978754F-84EC-4866-931D-6BD9CDE5117A}" destId="{1FB56277-C9E3-491A-A5BF-355C74259ACA}" srcOrd="6" destOrd="0" parTransId="{8C49F5FD-5540-49B0-9C84-83B349C291AE}" sibTransId="{760B0CAC-83B3-40DF-A871-7CA8949F8CD1}"/>
    <dgm:cxn modelId="{E91B6C5E-309D-4F9D-8719-B16B9B7F8038}" type="presOf" srcId="{B978754F-84EC-4866-931D-6BD9CDE5117A}" destId="{C22AC2B7-0000-4618-B6AB-5930AAEE3234}" srcOrd="0" destOrd="0" presId="urn:microsoft.com/office/officeart/2008/layout/VerticalCurvedList"/>
    <dgm:cxn modelId="{34B9C069-BDC2-4DE3-9850-3DD14AEED44A}" srcId="{B978754F-84EC-4866-931D-6BD9CDE5117A}" destId="{FB7156E8-90BB-4927-A44E-431FE4F476F5}" srcOrd="5" destOrd="0" parTransId="{D7016234-6DE1-4887-8A83-225049331C48}" sibTransId="{5BA0E9A7-39F0-4A98-92A7-F5D4CA2A9FC2}"/>
    <dgm:cxn modelId="{0365E149-C130-489C-A5DF-83D4AC9A575D}" srcId="{B978754F-84EC-4866-931D-6BD9CDE5117A}" destId="{843C9931-1DEC-47BB-B07F-A38D8A58DA8E}" srcOrd="3" destOrd="0" parTransId="{928A4F77-1375-4F69-BBB3-E283C93803D3}" sibTransId="{5FFAEAAD-DC94-4A6E-AAD4-C601F4747346}"/>
    <dgm:cxn modelId="{E5442E4C-A72F-4935-9024-C7915DFED01C}" type="presOf" srcId="{99BFC42A-CFF3-4206-ADDC-4FCDABFFBCFD}" destId="{839350B0-F134-4B24-B133-573C8A8D986E}" srcOrd="0" destOrd="0" presId="urn:microsoft.com/office/officeart/2008/layout/VerticalCurvedList"/>
    <dgm:cxn modelId="{E443B587-3EE8-4263-985C-60991908E6D8}" type="presOf" srcId="{843C9931-1DEC-47BB-B07F-A38D8A58DA8E}" destId="{F9F79D7F-877A-414E-A956-E46718E6E284}" srcOrd="0" destOrd="0" presId="urn:microsoft.com/office/officeart/2008/layout/VerticalCurvedList"/>
    <dgm:cxn modelId="{B70B838A-F2F2-4F43-8907-B423D3B497F5}" srcId="{B978754F-84EC-4866-931D-6BD9CDE5117A}" destId="{3E569A0D-2250-40D1-B50D-3B09F5A0C129}" srcOrd="1" destOrd="0" parTransId="{71783E2C-D02F-4452-A23E-8DBA05A7CCCD}" sibTransId="{3F19B6A7-31D2-4BB0-877A-9D66847359DA}"/>
    <dgm:cxn modelId="{DFD88197-7C61-46BE-AC29-5C24970434DA}" type="presOf" srcId="{3E569A0D-2250-40D1-B50D-3B09F5A0C129}" destId="{A56D8F8E-ADCF-44E4-926E-A600B729559B}" srcOrd="0" destOrd="0" presId="urn:microsoft.com/office/officeart/2008/layout/VerticalCurvedList"/>
    <dgm:cxn modelId="{DBE4FA9C-7D45-4EEA-A73B-61DD0EB35A29}" type="presOf" srcId="{FB7156E8-90BB-4927-A44E-431FE4F476F5}" destId="{428525D5-6686-4DA5-90E0-82434721FFB6}" srcOrd="0" destOrd="0" presId="urn:microsoft.com/office/officeart/2008/layout/VerticalCurvedList"/>
    <dgm:cxn modelId="{7F6E3E9E-F86D-45F7-9644-F8B9FC874E51}" type="presOf" srcId="{6F7F36D7-C2AD-410D-B902-22CB08E27B3A}" destId="{61C8EF59-D286-43B6-BAF5-A365D08B98BC}" srcOrd="0" destOrd="0" presId="urn:microsoft.com/office/officeart/2008/layout/VerticalCurvedList"/>
    <dgm:cxn modelId="{F8E6A2AD-A36F-4AE9-8144-16E25D7BED12}" type="presOf" srcId="{530599F2-7047-4C12-9AD5-A47F97A8980E}" destId="{37CF4D78-F48E-4271-B66A-EB734D0E3DAF}" srcOrd="0" destOrd="0" presId="urn:microsoft.com/office/officeart/2008/layout/VerticalCurvedList"/>
    <dgm:cxn modelId="{04989ACD-B0EA-4439-BF3B-B02E419DEA35}" srcId="{B978754F-84EC-4866-931D-6BD9CDE5117A}" destId="{6F7F36D7-C2AD-410D-B902-22CB08E27B3A}" srcOrd="4" destOrd="0" parTransId="{82D8EB28-53EC-40DE-8FA4-27B3E5466FF9}" sibTransId="{83140E49-043B-4860-B050-46AD13227EDB}"/>
    <dgm:cxn modelId="{2F4113D8-FBBE-46D0-96A5-8F05179DD8AA}" srcId="{B978754F-84EC-4866-931D-6BD9CDE5117A}" destId="{99BFC42A-CFF3-4206-ADDC-4FCDABFFBCFD}" srcOrd="0" destOrd="0" parTransId="{44335594-9545-49ED-86B0-E6B7834DAFAF}" sibTransId="{530599F2-7047-4C12-9AD5-A47F97A8980E}"/>
    <dgm:cxn modelId="{E405C371-7C20-422A-BC97-95A4B3EC6960}" type="presParOf" srcId="{C22AC2B7-0000-4618-B6AB-5930AAEE3234}" destId="{68451AAD-46FD-44D4-943E-C614A679B5DC}" srcOrd="0" destOrd="0" presId="urn:microsoft.com/office/officeart/2008/layout/VerticalCurvedList"/>
    <dgm:cxn modelId="{5E36E783-36D0-44EE-8F7C-DC165C4A4307}" type="presParOf" srcId="{68451AAD-46FD-44D4-943E-C614A679B5DC}" destId="{B810596C-5DCE-45FB-8424-C7235955BFA5}" srcOrd="0" destOrd="0" presId="urn:microsoft.com/office/officeart/2008/layout/VerticalCurvedList"/>
    <dgm:cxn modelId="{BBB097D3-BD73-4B6A-B97F-2EC95662C8A1}" type="presParOf" srcId="{B810596C-5DCE-45FB-8424-C7235955BFA5}" destId="{70C1CB66-501B-456A-AEF2-CBB4354AEBD8}" srcOrd="0" destOrd="0" presId="urn:microsoft.com/office/officeart/2008/layout/VerticalCurvedList"/>
    <dgm:cxn modelId="{E7E4A749-B470-40C7-A21B-2A08841AC294}" type="presParOf" srcId="{B810596C-5DCE-45FB-8424-C7235955BFA5}" destId="{37CF4D78-F48E-4271-B66A-EB734D0E3DAF}" srcOrd="1" destOrd="0" presId="urn:microsoft.com/office/officeart/2008/layout/VerticalCurvedList"/>
    <dgm:cxn modelId="{3912F54A-EBC0-4C33-8BE0-1C86FCB6E120}" type="presParOf" srcId="{B810596C-5DCE-45FB-8424-C7235955BFA5}" destId="{91AEBD42-54B9-4186-B590-F8F4975238E1}" srcOrd="2" destOrd="0" presId="urn:microsoft.com/office/officeart/2008/layout/VerticalCurvedList"/>
    <dgm:cxn modelId="{E66AD244-3370-4337-9304-9DBAC0E7FF8C}" type="presParOf" srcId="{B810596C-5DCE-45FB-8424-C7235955BFA5}" destId="{0ECE9120-4BB5-429F-A953-5983B7012DA7}" srcOrd="3" destOrd="0" presId="urn:microsoft.com/office/officeart/2008/layout/VerticalCurvedList"/>
    <dgm:cxn modelId="{AF187217-5C54-4A0C-8CDF-906EAB481A0D}" type="presParOf" srcId="{68451AAD-46FD-44D4-943E-C614A679B5DC}" destId="{839350B0-F134-4B24-B133-573C8A8D986E}" srcOrd="1" destOrd="0" presId="urn:microsoft.com/office/officeart/2008/layout/VerticalCurvedList"/>
    <dgm:cxn modelId="{A2F011BC-6624-42C9-A487-8146FBE2DC8B}" type="presParOf" srcId="{68451AAD-46FD-44D4-943E-C614A679B5DC}" destId="{D84FCB5C-0CA4-493A-AD99-18E3B448F08F}" srcOrd="2" destOrd="0" presId="urn:microsoft.com/office/officeart/2008/layout/VerticalCurvedList"/>
    <dgm:cxn modelId="{5CDA9873-A0CE-45C9-B484-32B23A3DDB03}" type="presParOf" srcId="{D84FCB5C-0CA4-493A-AD99-18E3B448F08F}" destId="{46447940-60E8-4EC3-905A-1354F76D0759}" srcOrd="0" destOrd="0" presId="urn:microsoft.com/office/officeart/2008/layout/VerticalCurvedList"/>
    <dgm:cxn modelId="{ABE59898-E8F5-43E2-A1D9-A86DA85A13C4}" type="presParOf" srcId="{68451AAD-46FD-44D4-943E-C614A679B5DC}" destId="{A56D8F8E-ADCF-44E4-926E-A600B729559B}" srcOrd="3" destOrd="0" presId="urn:microsoft.com/office/officeart/2008/layout/VerticalCurvedList"/>
    <dgm:cxn modelId="{0C94BDBD-D4F1-46CA-8C98-E5848348C7F4}" type="presParOf" srcId="{68451AAD-46FD-44D4-943E-C614A679B5DC}" destId="{DD188C99-35D4-44C7-B527-B8FBC3E17AA7}" srcOrd="4" destOrd="0" presId="urn:microsoft.com/office/officeart/2008/layout/VerticalCurvedList"/>
    <dgm:cxn modelId="{7D957C23-A1CA-460B-A04A-9AA44A0C9539}" type="presParOf" srcId="{DD188C99-35D4-44C7-B527-B8FBC3E17AA7}" destId="{F8AC4B07-36D8-46F2-B633-C08A5B442400}" srcOrd="0" destOrd="0" presId="urn:microsoft.com/office/officeart/2008/layout/VerticalCurvedList"/>
    <dgm:cxn modelId="{D3EF6D87-D5DF-4333-90EF-BB965E9B53C4}" type="presParOf" srcId="{68451AAD-46FD-44D4-943E-C614A679B5DC}" destId="{C10A1B2E-BFE6-4250-B333-F6690D560B9A}" srcOrd="5" destOrd="0" presId="urn:microsoft.com/office/officeart/2008/layout/VerticalCurvedList"/>
    <dgm:cxn modelId="{9F15C376-E917-4216-9540-C306DF49BA65}" type="presParOf" srcId="{68451AAD-46FD-44D4-943E-C614A679B5DC}" destId="{F9FE8785-D067-41EE-8312-653530248D1B}" srcOrd="6" destOrd="0" presId="urn:microsoft.com/office/officeart/2008/layout/VerticalCurvedList"/>
    <dgm:cxn modelId="{C012E00E-FE57-4394-B55E-A53B76281148}" type="presParOf" srcId="{F9FE8785-D067-41EE-8312-653530248D1B}" destId="{E9ABC33F-7366-459E-AAAB-E2FD35D0A4E5}" srcOrd="0" destOrd="0" presId="urn:microsoft.com/office/officeart/2008/layout/VerticalCurvedList"/>
    <dgm:cxn modelId="{0E1C2D57-AB24-4DD4-A63C-45323797F697}" type="presParOf" srcId="{68451AAD-46FD-44D4-943E-C614A679B5DC}" destId="{F9F79D7F-877A-414E-A956-E46718E6E284}" srcOrd="7" destOrd="0" presId="urn:microsoft.com/office/officeart/2008/layout/VerticalCurvedList"/>
    <dgm:cxn modelId="{21D47ABB-3B83-47C9-A61F-3E4ACA3DBE36}" type="presParOf" srcId="{68451AAD-46FD-44D4-943E-C614A679B5DC}" destId="{431E218A-9D77-493D-ACA7-FA80735AA4F9}" srcOrd="8" destOrd="0" presId="urn:microsoft.com/office/officeart/2008/layout/VerticalCurvedList"/>
    <dgm:cxn modelId="{A9D37012-D392-4D7D-9ED2-28D742E24845}" type="presParOf" srcId="{431E218A-9D77-493D-ACA7-FA80735AA4F9}" destId="{86E5A31A-55D5-459B-91FF-0D540864B7DB}" srcOrd="0" destOrd="0" presId="urn:microsoft.com/office/officeart/2008/layout/VerticalCurvedList"/>
    <dgm:cxn modelId="{2C9F3287-32DE-46EC-9375-6C339D5540C0}" type="presParOf" srcId="{68451AAD-46FD-44D4-943E-C614A679B5DC}" destId="{61C8EF59-D286-43B6-BAF5-A365D08B98BC}" srcOrd="9" destOrd="0" presId="urn:microsoft.com/office/officeart/2008/layout/VerticalCurvedList"/>
    <dgm:cxn modelId="{8FC0C1B2-5ED8-4409-B083-457F19B26BDC}" type="presParOf" srcId="{68451AAD-46FD-44D4-943E-C614A679B5DC}" destId="{4A824ED3-C50E-431D-B892-C6D18B3DBECC}" srcOrd="10" destOrd="0" presId="urn:microsoft.com/office/officeart/2008/layout/VerticalCurvedList"/>
    <dgm:cxn modelId="{7F051E63-6AFA-4734-BC76-60F57DA5729A}" type="presParOf" srcId="{4A824ED3-C50E-431D-B892-C6D18B3DBECC}" destId="{D0867CE6-D274-45D7-B9C8-AF6C70D1BE08}" srcOrd="0" destOrd="0" presId="urn:microsoft.com/office/officeart/2008/layout/VerticalCurvedList"/>
    <dgm:cxn modelId="{F48B552B-4D6C-4A8C-B79A-D8E5022B8D0C}" type="presParOf" srcId="{68451AAD-46FD-44D4-943E-C614A679B5DC}" destId="{428525D5-6686-4DA5-90E0-82434721FFB6}" srcOrd="11" destOrd="0" presId="urn:microsoft.com/office/officeart/2008/layout/VerticalCurvedList"/>
    <dgm:cxn modelId="{219AF03C-1A21-4B19-98C3-1BD24D177045}" type="presParOf" srcId="{68451AAD-46FD-44D4-943E-C614A679B5DC}" destId="{6B6E8D3E-F671-4480-9AF2-91C0A839136A}" srcOrd="12" destOrd="0" presId="urn:microsoft.com/office/officeart/2008/layout/VerticalCurvedList"/>
    <dgm:cxn modelId="{C1003A57-2F49-4545-ADB6-36C9C92EB164}" type="presParOf" srcId="{6B6E8D3E-F671-4480-9AF2-91C0A839136A}" destId="{7A90A219-B162-4418-8FE9-B9DCFC6F48D9}" srcOrd="0" destOrd="0" presId="urn:microsoft.com/office/officeart/2008/layout/VerticalCurvedList"/>
    <dgm:cxn modelId="{41950DE9-8AA0-473A-A520-F1E8BE547A64}" type="presParOf" srcId="{68451AAD-46FD-44D4-943E-C614A679B5DC}" destId="{DFB01318-BD6A-4507-89A7-A741C2A43BB9}" srcOrd="13" destOrd="0" presId="urn:microsoft.com/office/officeart/2008/layout/VerticalCurvedList"/>
    <dgm:cxn modelId="{D64D6BAE-F4E2-4398-A4B7-726705B61EA9}" type="presParOf" srcId="{68451AAD-46FD-44D4-943E-C614A679B5DC}" destId="{29D1B914-C789-458C-BBD5-A1FE9B1A863E}" srcOrd="14" destOrd="0" presId="urn:microsoft.com/office/officeart/2008/layout/VerticalCurvedList"/>
    <dgm:cxn modelId="{A0F8ECBC-0E8C-467C-A546-DC1CA044D19F}" type="presParOf" srcId="{29D1B914-C789-458C-BBD5-A1FE9B1A863E}" destId="{4F5CB623-8E82-43A9-8EB5-512DB0A1293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F4D78-F48E-4271-B66A-EB734D0E3DAF}">
      <dsp:nvSpPr>
        <dsp:cNvPr id="0" name=""/>
        <dsp:cNvSpPr/>
      </dsp:nvSpPr>
      <dsp:spPr>
        <a:xfrm>
          <a:off x="-3791054" y="-582288"/>
          <a:ext cx="4518576" cy="4518576"/>
        </a:xfrm>
        <a:prstGeom prst="blockArc">
          <a:avLst>
            <a:gd name="adj1" fmla="val 18900000"/>
            <a:gd name="adj2" fmla="val 2700000"/>
            <a:gd name="adj3" fmla="val 478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350B0-F134-4B24-B133-573C8A8D986E}">
      <dsp:nvSpPr>
        <dsp:cNvPr id="0" name=""/>
        <dsp:cNvSpPr/>
      </dsp:nvSpPr>
      <dsp:spPr>
        <a:xfrm>
          <a:off x="236086" y="152472"/>
          <a:ext cx="81973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Introduction</a:t>
          </a:r>
        </a:p>
      </dsp:txBody>
      <dsp:txXfrm>
        <a:off x="236086" y="152472"/>
        <a:ext cx="8197309" cy="304811"/>
      </dsp:txXfrm>
    </dsp:sp>
    <dsp:sp modelId="{46447940-60E8-4EC3-905A-1354F76D0759}">
      <dsp:nvSpPr>
        <dsp:cNvPr id="0" name=""/>
        <dsp:cNvSpPr/>
      </dsp:nvSpPr>
      <dsp:spPr>
        <a:xfrm>
          <a:off x="45578" y="114371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6D8F8E-ADCF-44E4-926E-A600B729559B}">
      <dsp:nvSpPr>
        <dsp:cNvPr id="0" name=""/>
        <dsp:cNvSpPr/>
      </dsp:nvSpPr>
      <dsp:spPr>
        <a:xfrm>
          <a:off x="512120" y="609958"/>
          <a:ext cx="7921274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Transit technique</a:t>
          </a:r>
        </a:p>
      </dsp:txBody>
      <dsp:txXfrm>
        <a:off x="512120" y="609958"/>
        <a:ext cx="7921274" cy="304811"/>
      </dsp:txXfrm>
    </dsp:sp>
    <dsp:sp modelId="{F8AC4B07-36D8-46F2-B633-C08A5B442400}">
      <dsp:nvSpPr>
        <dsp:cNvPr id="0" name=""/>
        <dsp:cNvSpPr/>
      </dsp:nvSpPr>
      <dsp:spPr>
        <a:xfrm>
          <a:off x="321613" y="571857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0A1B2E-BFE6-4250-B333-F6690D560B9A}">
      <dsp:nvSpPr>
        <dsp:cNvPr id="0" name=""/>
        <dsp:cNvSpPr/>
      </dsp:nvSpPr>
      <dsp:spPr>
        <a:xfrm>
          <a:off x="663385" y="1067108"/>
          <a:ext cx="77700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Analytic challenges</a:t>
          </a:r>
        </a:p>
      </dsp:txBody>
      <dsp:txXfrm>
        <a:off x="663385" y="1067108"/>
        <a:ext cx="7770009" cy="304811"/>
      </dsp:txXfrm>
    </dsp:sp>
    <dsp:sp modelId="{E9ABC33F-7366-459E-AAAB-E2FD35D0A4E5}">
      <dsp:nvSpPr>
        <dsp:cNvPr id="0" name=""/>
        <dsp:cNvSpPr/>
      </dsp:nvSpPr>
      <dsp:spPr>
        <a:xfrm>
          <a:off x="472878" y="1029007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F79D7F-877A-414E-A956-E46718E6E284}">
      <dsp:nvSpPr>
        <dsp:cNvPr id="0" name=""/>
        <dsp:cNvSpPr/>
      </dsp:nvSpPr>
      <dsp:spPr>
        <a:xfrm>
          <a:off x="711683" y="1524594"/>
          <a:ext cx="7721711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Modelling</a:t>
          </a:r>
          <a:endParaRPr lang="en-IN" sz="1600" kern="1200" dirty="0"/>
        </a:p>
      </dsp:txBody>
      <dsp:txXfrm>
        <a:off x="711683" y="1524594"/>
        <a:ext cx="7721711" cy="304811"/>
      </dsp:txXfrm>
    </dsp:sp>
    <dsp:sp modelId="{86E5A31A-55D5-459B-91FF-0D540864B7DB}">
      <dsp:nvSpPr>
        <dsp:cNvPr id="0" name=""/>
        <dsp:cNvSpPr/>
      </dsp:nvSpPr>
      <dsp:spPr>
        <a:xfrm>
          <a:off x="521176" y="1486492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C8EF59-D286-43B6-BAF5-A365D08B98BC}">
      <dsp:nvSpPr>
        <dsp:cNvPr id="0" name=""/>
        <dsp:cNvSpPr/>
      </dsp:nvSpPr>
      <dsp:spPr>
        <a:xfrm>
          <a:off x="663385" y="1982079"/>
          <a:ext cx="77700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Evaluation</a:t>
          </a:r>
        </a:p>
      </dsp:txBody>
      <dsp:txXfrm>
        <a:off x="663385" y="1982079"/>
        <a:ext cx="7770009" cy="304811"/>
      </dsp:txXfrm>
    </dsp:sp>
    <dsp:sp modelId="{D0867CE6-D274-45D7-B9C8-AF6C70D1BE08}">
      <dsp:nvSpPr>
        <dsp:cNvPr id="0" name=""/>
        <dsp:cNvSpPr/>
      </dsp:nvSpPr>
      <dsp:spPr>
        <a:xfrm>
          <a:off x="472878" y="1943978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8525D5-6686-4DA5-90E0-82434721FFB6}">
      <dsp:nvSpPr>
        <dsp:cNvPr id="0" name=""/>
        <dsp:cNvSpPr/>
      </dsp:nvSpPr>
      <dsp:spPr>
        <a:xfrm>
          <a:off x="512120" y="2439230"/>
          <a:ext cx="7921274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Challenges &amp; Mitigation</a:t>
          </a:r>
          <a:endParaRPr lang="en-IN" sz="1600" kern="1200" dirty="0"/>
        </a:p>
      </dsp:txBody>
      <dsp:txXfrm>
        <a:off x="512120" y="2439230"/>
        <a:ext cx="7921274" cy="304811"/>
      </dsp:txXfrm>
    </dsp:sp>
    <dsp:sp modelId="{7A90A219-B162-4418-8FE9-B9DCFC6F48D9}">
      <dsp:nvSpPr>
        <dsp:cNvPr id="0" name=""/>
        <dsp:cNvSpPr/>
      </dsp:nvSpPr>
      <dsp:spPr>
        <a:xfrm>
          <a:off x="321613" y="2401128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B01318-BD6A-4507-89A7-A741C2A43BB9}">
      <dsp:nvSpPr>
        <dsp:cNvPr id="0" name=""/>
        <dsp:cNvSpPr/>
      </dsp:nvSpPr>
      <dsp:spPr>
        <a:xfrm>
          <a:off x="236086" y="2896715"/>
          <a:ext cx="8197309" cy="3048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944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kern="1200" dirty="0"/>
            <a:t>Learnings &amp; next steps</a:t>
          </a:r>
          <a:endParaRPr lang="en-IN" sz="1600" kern="1200" dirty="0"/>
        </a:p>
      </dsp:txBody>
      <dsp:txXfrm>
        <a:off x="236086" y="2896715"/>
        <a:ext cx="8197309" cy="304811"/>
      </dsp:txXfrm>
    </dsp:sp>
    <dsp:sp modelId="{4F5CB623-8E82-43A9-8EB5-512DB0A12939}">
      <dsp:nvSpPr>
        <dsp:cNvPr id="0" name=""/>
        <dsp:cNvSpPr/>
      </dsp:nvSpPr>
      <dsp:spPr>
        <a:xfrm>
          <a:off x="45578" y="2858614"/>
          <a:ext cx="381014" cy="381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784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1" name="Google Shape;1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praxis.ac.in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282176" y="734643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C113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7195126" y="2362563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C113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0" name="Google Shape;20;p3"/>
          <p:cNvCxnSpPr/>
          <p:nvPr/>
        </p:nvCxnSpPr>
        <p:spPr>
          <a:xfrm>
            <a:off x="432475" y="1127550"/>
            <a:ext cx="8325300" cy="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" name="Google Shape;21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9225" y="112525"/>
            <a:ext cx="811444" cy="440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7" name="Google Shape;27;p5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3" name="Google Shape;33;p6"/>
          <p:cNvCxnSpPr/>
          <p:nvPr/>
        </p:nvCxnSpPr>
        <p:spPr>
          <a:xfrm>
            <a:off x="432475" y="1127550"/>
            <a:ext cx="8325300" cy="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axis.ac.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ctrTitle"/>
          </p:nvPr>
        </p:nvSpPr>
        <p:spPr>
          <a:xfrm>
            <a:off x="1267570" y="742572"/>
            <a:ext cx="6999201" cy="2706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Exploring Exoplanets</a:t>
            </a:r>
            <a:b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</a:br>
            <a:r>
              <a:rPr lang="en-US" sz="3200" b="0" i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Pioneering Interstellar Discoveries</a:t>
            </a:r>
            <a:endParaRPr lang="en-GB" sz="63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>
            <a:off x="1341912" y="3883558"/>
            <a:ext cx="1743259" cy="880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600" b="1" u="sng" dirty="0">
                <a:solidFill>
                  <a:schemeClr val="tx1"/>
                </a:solidFill>
              </a:rPr>
              <a:t>Group Members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</a:pPr>
            <a:r>
              <a:rPr lang="en-GB" sz="1200" dirty="0"/>
              <a:t>Rishav Upadhaya.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</a:pPr>
            <a:r>
              <a:rPr lang="en-GB" sz="1200" dirty="0"/>
              <a:t>Nikhil Kumar.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</a:pPr>
            <a:r>
              <a:rPr lang="en-GB" sz="1200" dirty="0"/>
              <a:t>Soumyajit Biswas.</a:t>
            </a:r>
          </a:p>
        </p:txBody>
      </p:sp>
      <p:pic>
        <p:nvPicPr>
          <p:cNvPr id="55" name="Google Shape;55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04145" y="3957342"/>
            <a:ext cx="1528998" cy="733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AEB545-5B63-6AAC-239D-EE8E1D18537A}"/>
              </a:ext>
            </a:extLst>
          </p:cNvPr>
          <p:cNvSpPr txBox="1"/>
          <p:nvPr/>
        </p:nvSpPr>
        <p:spPr>
          <a:xfrm>
            <a:off x="6252117" y="3883558"/>
            <a:ext cx="20146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Under the supervision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/>
              <a:t>Dr. Sourav Saha </a:t>
            </a:r>
          </a:p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Learnings &amp; future plan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699" y="1225224"/>
            <a:ext cx="8459321" cy="3918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Confirmation of Exoplanet </a:t>
            </a:r>
            <a:r>
              <a:rPr lang="en-US" dirty="0"/>
              <a:t>Existence confirmation that exoplanets are common in the universe.</a:t>
            </a:r>
          </a:p>
          <a:p>
            <a:pPr marL="514350" indent="-285750" algn="just"/>
            <a:endParaRPr lang="en-US" dirty="0"/>
          </a:p>
          <a:p>
            <a:pPr marL="514350" indent="-285750" algn="just"/>
            <a:r>
              <a:rPr lang="en-US" dirty="0"/>
              <a:t>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Diversity of Exoplanets </a:t>
            </a:r>
            <a:r>
              <a:rPr lang="en-US" dirty="0"/>
              <a:t>based on the flux change we could say that exoplanets come in variety of sizes</a:t>
            </a:r>
          </a:p>
          <a:p>
            <a:pPr marL="514350" indent="-285750" algn="just"/>
            <a:endParaRPr lang="en-US" dirty="0"/>
          </a:p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Astrobiology</a:t>
            </a:r>
            <a:r>
              <a:rPr lang="en-US" dirty="0"/>
              <a:t> expanded the field of astrobiology, exploring the conditions required for life to exist beyond Earth</a:t>
            </a:r>
          </a:p>
          <a:p>
            <a:pPr marL="228600" indent="0" algn="just">
              <a:buNone/>
            </a:pPr>
            <a:endParaRPr lang="en-US" dirty="0"/>
          </a:p>
          <a:p>
            <a:pPr marL="514350" indent="-285750"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Astronomical research and exploration </a:t>
            </a:r>
            <a:r>
              <a:rPr lang="en-US" dirty="0"/>
              <a:t>because potential habitability of other worlds beyond our own solar system</a:t>
            </a:r>
          </a:p>
          <a:p>
            <a:pPr marL="228600" indent="0" algn="just">
              <a:buNone/>
            </a:pPr>
            <a:endParaRPr lang="en-US" dirty="0"/>
          </a:p>
          <a:p>
            <a:pPr marL="45720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2752400" y="4307800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dirty="0"/>
              <a:t>Celebrate Your Worth</a:t>
            </a:r>
            <a:endParaRPr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1400" dirty="0">
                <a:latin typeface="Ubuntu"/>
                <a:ea typeface="Ubuntu"/>
                <a:cs typeface="Ubuntu"/>
                <a:sym typeface="Ubuntu"/>
              </a:rPr>
              <a:t>http://www.praxis.ac.in</a:t>
            </a:r>
            <a:endParaRPr sz="1400" dirty="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29425" y="3279100"/>
            <a:ext cx="1895475" cy="102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2"/>
          <p:cNvCxnSpPr/>
          <p:nvPr/>
        </p:nvCxnSpPr>
        <p:spPr>
          <a:xfrm>
            <a:off x="6306375" y="4696250"/>
            <a:ext cx="2410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" name="Google Shape;13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 sz="1400" b="1">
                <a:latin typeface="Ubuntu"/>
                <a:ea typeface="Ubuntu"/>
                <a:cs typeface="Ubuntu"/>
                <a:sym typeface="Ubuntu"/>
              </a:rPr>
              <a:t>11</a:t>
            </a:fld>
            <a:endParaRPr sz="1400"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142FBD-DAC0-59D6-5FF0-61CE97769907}"/>
              </a:ext>
            </a:extLst>
          </p:cNvPr>
          <p:cNvSpPr/>
          <p:nvPr/>
        </p:nvSpPr>
        <p:spPr>
          <a:xfrm>
            <a:off x="2404345" y="2150269"/>
            <a:ext cx="3902030" cy="83110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Button">
              <a:avLst/>
            </a:prstTxWarp>
            <a:spAutoFit/>
          </a:bodyPr>
          <a:lstStyle/>
          <a:p>
            <a:pPr algn="ctr"/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THANK</a:t>
            </a:r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 </a:t>
            </a:r>
            <a:r>
              <a:rPr lang="en-IN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lgerian" panose="04020705040A02060702" pitchFamily="82" charset="0"/>
              </a:rPr>
              <a:t>YOU</a:t>
            </a:r>
            <a:endParaRPr lang="en-IN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Presentation Topics	</a:t>
            </a:r>
            <a:endParaRPr dirty="0"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8269734-8202-9325-6B4B-EABEC0487A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4265453"/>
              </p:ext>
            </p:extLst>
          </p:nvPr>
        </p:nvGraphicFramePr>
        <p:xfrm>
          <a:off x="311700" y="1225225"/>
          <a:ext cx="8477368" cy="335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02E8C-8510-BE17-873F-3F71D9EF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C0168-168F-965C-6305-BB27153A2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056" y="1225224"/>
            <a:ext cx="8322468" cy="3831593"/>
          </a:xfrm>
        </p:spPr>
        <p:txBody>
          <a:bodyPr/>
          <a:lstStyle/>
          <a:p>
            <a:pPr algn="just"/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Exoplanet is 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a celestial body(object in space) that is in orbit around a star outside of our solar system.</a:t>
            </a:r>
          </a:p>
          <a:p>
            <a:pPr algn="just"/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r>
              <a:rPr lang="en-US" dirty="0">
                <a:solidFill>
                  <a:srgbClr val="040C28"/>
                </a:solidFill>
                <a:latin typeface="Google Sans"/>
              </a:rPr>
              <a:t>There are several methods that are used for prediction of exoplanet which are:</a:t>
            </a:r>
          </a:p>
          <a:p>
            <a:pPr algn="just"/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r>
              <a:rPr lang="en-US" dirty="0">
                <a:solidFill>
                  <a:srgbClr val="040C28"/>
                </a:solidFill>
                <a:latin typeface="Google Sans"/>
              </a:rPr>
              <a:t>Transit method  ,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Doppler method , 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Direct Imaging </a:t>
            </a:r>
            <a:endParaRPr lang="en-US" b="0" i="0" dirty="0">
              <a:solidFill>
                <a:srgbClr val="040C28"/>
              </a:solidFill>
              <a:effectLst/>
              <a:latin typeface="Google Sans"/>
            </a:endParaRPr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we have used for exoplanet prediction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here is Transit method.</a:t>
            </a:r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just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transit method involves monitoring a star's brightness over time .</a:t>
            </a:r>
            <a:endParaRPr lang="en-US" dirty="0"/>
          </a:p>
          <a:p>
            <a:pPr algn="just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114300" indent="0" algn="just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114300" indent="0" algn="just"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C7C30-372D-7520-36A4-8F45134BB2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435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Transit technique:	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4" name="Thumb_Detection_Transit">
            <a:hlinkClick r:id="" action="ppaction://media"/>
            <a:extLst>
              <a:ext uri="{FF2B5EF4-FFF2-40B4-BE49-F238E27FC236}">
                <a16:creationId xmlns:a16="http://schemas.microsoft.com/office/drawing/2014/main" id="{96039C59-561B-57FB-D91F-A681883C43B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16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3746" y="1169975"/>
            <a:ext cx="8341113" cy="3657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3378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438080" y="332235"/>
            <a:ext cx="7241393" cy="68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Analytics Challenge	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Domain Chosen </a:t>
            </a:r>
            <a:r>
              <a:rPr lang="en-US" sz="1600" dirty="0"/>
              <a:t>– Space science.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Importance of this domain </a:t>
            </a:r>
            <a:r>
              <a:rPr lang="en-US" sz="1600" dirty="0"/>
              <a:t>- To find out if life exist beyond earth.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Impact this domain </a:t>
            </a:r>
            <a:r>
              <a:rPr lang="en-US" sz="1600" dirty="0"/>
              <a:t>-Inspiration for Future Missions, opens new dimension of study in form of astrobiology.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Leaders in this domain </a:t>
            </a:r>
            <a:r>
              <a:rPr lang="en-US" sz="1600" dirty="0"/>
              <a:t>- ISRO,NASA, other space agencies.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16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Maintaining leadership </a:t>
            </a:r>
            <a:r>
              <a:rPr lang="en-US" sz="1600" dirty="0"/>
              <a:t>- Investing in future centric technologies by Continuous Research and Innovation.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Data Collection	</a:t>
            </a:r>
            <a:endParaRPr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Data that relates to the problem(s)</a:t>
            </a:r>
            <a:endParaRPr dirty="0"/>
          </a:p>
          <a:p>
            <a:pPr marL="45720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Data Source: </a:t>
            </a:r>
            <a:r>
              <a:rPr lang="en-GB" sz="1000" dirty="0"/>
              <a:t>https://exoplanetarchive.ipac.caltech.edu/cgi-bin/TblView/nph-tblView?app=ExoTbls&amp;config=PS</a:t>
            </a:r>
          </a:p>
          <a:p>
            <a:pPr marL="1143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GB" u="sng" dirty="0"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 dirty="0"/>
              <a:t>Tools used:</a:t>
            </a: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GB" dirty="0"/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r>
              <a:rPr lang="en-GB" dirty="0"/>
              <a:t>1) Microsoft Excel.</a:t>
            </a:r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endParaRPr lang="en-GB" dirty="0"/>
          </a:p>
          <a:p>
            <a:pPr marL="571500" lvl="1" indent="0" algn="just">
              <a:spcBef>
                <a:spcPts val="0"/>
              </a:spcBef>
              <a:buSzPts val="1800"/>
              <a:buNone/>
            </a:pPr>
            <a:r>
              <a:rPr lang="en-GB" dirty="0"/>
              <a:t>2) Python – EDA and Data Visualization.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Modelling	</a:t>
            </a:r>
            <a:endParaRPr dirty="0"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Splitting: </a:t>
            </a:r>
            <a:r>
              <a:rPr lang="en-US" dirty="0"/>
              <a:t>Divide the dataset into training and testing subsets. The                 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 training data was about 85% of the total data set.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Selection: </a:t>
            </a:r>
            <a:r>
              <a:rPr lang="en-US" dirty="0"/>
              <a:t>using the scikit-learn libraries in Python we have implemented two classification algorithm 1)K-NN. 2) Decision Tree.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Training :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9EA1E6-81BD-4500-E0CB-21F00870B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87" y="3047950"/>
            <a:ext cx="3718813" cy="14143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344FB9-A64D-7918-1818-FA5D0ED17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784" y="3047951"/>
            <a:ext cx="4303284" cy="14143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86683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Evaluation	</a:t>
            </a:r>
            <a:endParaRPr dirty="0"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431180" y="1225225"/>
            <a:ext cx="835788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Evaluation the models' performance using appropriate evaluation metrics for classification tasks.</a:t>
            </a: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IN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Comparison:</a:t>
            </a:r>
          </a:p>
          <a:p>
            <a:pPr indent="-228600"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03F90F-5280-2468-FC49-4636EE742C13}"/>
              </a:ext>
            </a:extLst>
          </p:cNvPr>
          <p:cNvSpPr txBox="1"/>
          <p:nvPr/>
        </p:nvSpPr>
        <p:spPr>
          <a:xfrm>
            <a:off x="492028" y="2118730"/>
            <a:ext cx="4036740" cy="27699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Validation accuracy of KNN is 0.9722772277227723</a:t>
            </a:r>
            <a:r>
              <a:rPr lang="en-IN" sz="12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A0A530-0472-558B-9D74-8F25420A2A7A}"/>
              </a:ext>
            </a:extLst>
          </p:cNvPr>
          <p:cNvSpPr txBox="1"/>
          <p:nvPr/>
        </p:nvSpPr>
        <p:spPr>
          <a:xfrm>
            <a:off x="4615234" y="2118730"/>
            <a:ext cx="4173834" cy="2616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Validation accuracy of Decision Tree is 0.8915841584158416.</a:t>
            </a:r>
            <a:endParaRPr lang="en-IN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E0B31C-D5A4-2968-BEC3-A9D58A160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48" y="2897642"/>
            <a:ext cx="3498606" cy="2159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8B9C9D-BEA8-0AFC-CC60-5DC31522C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763162"/>
            <a:ext cx="3851928" cy="22296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 dirty="0"/>
              <a:t>Challenges &amp; Mitigation	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477368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/>
              <a:t>           </a:t>
            </a:r>
            <a:r>
              <a:rPr lang="en-US" b="1" u="sng" dirty="0"/>
              <a:t>Challenges</a:t>
            </a:r>
            <a:r>
              <a:rPr lang="en-US" b="1" dirty="0"/>
              <a:t>                                                          </a:t>
            </a:r>
            <a:r>
              <a:rPr lang="en-US" b="1" u="sng" dirty="0"/>
              <a:t>Mitigation</a:t>
            </a:r>
            <a:endParaRPr b="1" u="sn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CA72FD-1624-3853-3418-246FDF38F2FF}"/>
              </a:ext>
            </a:extLst>
          </p:cNvPr>
          <p:cNvSpPr/>
          <p:nvPr/>
        </p:nvSpPr>
        <p:spPr>
          <a:xfrm>
            <a:off x="513237" y="1756737"/>
            <a:ext cx="3783313" cy="263149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Data </a:t>
            </a:r>
            <a:r>
              <a:rPr lang="en-US" b="1" dirty="0">
                <a:latin typeface="Söhne"/>
              </a:rPr>
              <a:t>Cleaning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presence of outliers  and categorical data types.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b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Data Volume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Analyzing voluminous data  can be computationally intensive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374151"/>
                </a:solidFill>
                <a:latin typeface="Söhne"/>
              </a:rPr>
              <a:t>Data Imbalance</a:t>
            </a:r>
            <a:r>
              <a:rPr lang="en-IN" b="0" i="0" dirty="0">
                <a:solidFill>
                  <a:srgbClr val="374151"/>
                </a:solidFill>
                <a:effectLst/>
                <a:latin typeface="Söhne"/>
              </a:rPr>
              <a:t>: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ighly imbalanced cause the model to predict the majority class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.Hence, the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accuracy would be high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74151"/>
                </a:solidFill>
                <a:latin typeface="Söhne"/>
              </a:rPr>
              <a:t>Data Normalization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to ensure that all features are on a similar scale.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9E7680-B8EE-7346-5359-FDF2D652C2DB}"/>
              </a:ext>
            </a:extLst>
          </p:cNvPr>
          <p:cNvSpPr/>
          <p:nvPr/>
        </p:nvSpPr>
        <p:spPr>
          <a:xfrm>
            <a:off x="4498087" y="1756737"/>
            <a:ext cx="4290981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Removal of outliers  and changing data types to numeric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B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y selecting models that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are computationally efficient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 like decision tree.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Söhne"/>
              </a:rPr>
              <a:t>By resampling the data </a:t>
            </a:r>
            <a:r>
              <a:rPr lang="en-US" dirty="0">
                <a:latin typeface="Söhne"/>
              </a:rPr>
              <a:t> ex- increasing instances of minority class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F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eature with a larger scale can dominate, leading to biased results</a:t>
            </a:r>
            <a:endParaRPr lang="en-US" cap="none" spc="0" dirty="0">
              <a:ln w="0"/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Söh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493A20D8218647A55DC7183D7711AE" ma:contentTypeVersion="3" ma:contentTypeDescription="Create a new document." ma:contentTypeScope="" ma:versionID="8ee72341dbd885bdeaba9636986a5472">
  <xsd:schema xmlns:xsd="http://www.w3.org/2001/XMLSchema" xmlns:xs="http://www.w3.org/2001/XMLSchema" xmlns:p="http://schemas.microsoft.com/office/2006/metadata/properties" xmlns:ns3="e8dbd51a-116d-4a6f-9733-ab45d025688a" targetNamespace="http://schemas.microsoft.com/office/2006/metadata/properties" ma:root="true" ma:fieldsID="c3466ac91a2b6ccad6553eae7c151ded" ns3:_="">
    <xsd:import namespace="e8dbd51a-116d-4a6f-9733-ab45d025688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dbd51a-116d-4a6f-9733-ab45d0256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D68E674-DD0A-442E-B448-82730FE14E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95A548-EF8B-4122-8827-9D33F4E3FC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dbd51a-116d-4a6f-9733-ab45d02568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7CF421-5D60-45A4-9C27-2AC24FDDA470}">
  <ds:schemaRefs>
    <ds:schemaRef ds:uri="http://schemas.microsoft.com/office/2006/documentManagement/types"/>
    <ds:schemaRef ds:uri="http://www.w3.org/XML/1998/namespace"/>
    <ds:schemaRef ds:uri="http://purl.org/dc/elements/1.1/"/>
    <ds:schemaRef ds:uri="e8dbd51a-116d-4a6f-9733-ab45d025688a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3492</TotalTime>
  <Words>524</Words>
  <Application>Microsoft Office PowerPoint</Application>
  <PresentationFormat>On-screen Show (16:9)</PresentationFormat>
  <Paragraphs>98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Algerian</vt:lpstr>
      <vt:lpstr>Economica</vt:lpstr>
      <vt:lpstr>Open Sans</vt:lpstr>
      <vt:lpstr>Ubuntu</vt:lpstr>
      <vt:lpstr>Arial</vt:lpstr>
      <vt:lpstr>Google Sans</vt:lpstr>
      <vt:lpstr>Söhne</vt:lpstr>
      <vt:lpstr>Courier New</vt:lpstr>
      <vt:lpstr>Luxe</vt:lpstr>
      <vt:lpstr>Exploring Exoplanets Pioneering Interstellar Discoveries</vt:lpstr>
      <vt:lpstr>Presentation Topics </vt:lpstr>
      <vt:lpstr>Introduction</vt:lpstr>
      <vt:lpstr>Transit technique: </vt:lpstr>
      <vt:lpstr>Analytics Challenge </vt:lpstr>
      <vt:lpstr>Data Collection </vt:lpstr>
      <vt:lpstr>Modelling </vt:lpstr>
      <vt:lpstr>Evaluation </vt:lpstr>
      <vt:lpstr>Challenges &amp; Mitigation </vt:lpstr>
      <vt:lpstr>Learnings &amp; future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Exoplanets Pioneering Interstellar Discoveries</dc:title>
  <dc:creator>Soumyajit Biswas</dc:creator>
  <cp:lastModifiedBy>Rishav Upadhaya</cp:lastModifiedBy>
  <cp:revision>11</cp:revision>
  <dcterms:modified xsi:type="dcterms:W3CDTF">2023-10-25T15:44:27Z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0x01010005493A20D8218647A55DC7183D7711AE</vt:lpwstr>
  </property>
</Properties>
</file>